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67" r:id="rId2"/>
    <p:sldId id="259" r:id="rId3"/>
    <p:sldId id="258" r:id="rId4"/>
    <p:sldId id="268" r:id="rId5"/>
    <p:sldId id="285" r:id="rId6"/>
    <p:sldId id="257" r:id="rId7"/>
    <p:sldId id="286" r:id="rId8"/>
    <p:sldId id="280" r:id="rId9"/>
    <p:sldId id="287" r:id="rId10"/>
    <p:sldId id="284" r:id="rId11"/>
    <p:sldId id="271" r:id="rId12"/>
    <p:sldId id="288" r:id="rId13"/>
    <p:sldId id="260" r:id="rId14"/>
    <p:sldId id="262" r:id="rId15"/>
    <p:sldId id="264" r:id="rId16"/>
    <p:sldId id="270" r:id="rId17"/>
    <p:sldId id="265" r:id="rId18"/>
    <p:sldId id="269" r:id="rId19"/>
    <p:sldId id="272" r:id="rId20"/>
    <p:sldId id="278" r:id="rId21"/>
    <p:sldId id="279" r:id="rId22"/>
    <p:sldId id="273" r:id="rId23"/>
    <p:sldId id="274" r:id="rId24"/>
    <p:sldId id="261" r:id="rId25"/>
    <p:sldId id="275" r:id="rId26"/>
    <p:sldId id="276" r:id="rId27"/>
    <p:sldId id="277" r:id="rId28"/>
    <p:sldId id="266" r:id="rId29"/>
    <p:sldId id="281" r:id="rId30"/>
    <p:sldId id="283" r:id="rId3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71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9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102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6789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7741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785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2071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7864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9194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3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5450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8921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9078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5148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4770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796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509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1" cy="136207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4000" b="1" cap="all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23776" y="6414761"/>
            <a:ext cx="258624" cy="2483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52596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</a:lvl1pPr>
            <a:lvl2pPr marL="790575" indent="-333375">
              <a:lnSpc>
                <a:spcPct val="100000"/>
              </a:lnSpc>
              <a:spcBef>
                <a:spcPts val="600"/>
              </a:spcBef>
              <a:buChar char="–"/>
            </a:lvl2pPr>
            <a:lvl3pPr>
              <a:lnSpc>
                <a:spcPct val="100000"/>
              </a:lnSpc>
              <a:spcBef>
                <a:spcPts val="600"/>
              </a:spcBef>
            </a:lvl3pPr>
            <a:lvl4pPr>
              <a:lnSpc>
                <a:spcPct val="100000"/>
              </a:lnSpc>
              <a:spcBef>
                <a:spcPts val="600"/>
              </a:spcBef>
              <a:buChar char="–"/>
            </a:lvl4pPr>
            <a:lvl5pPr>
              <a:lnSpc>
                <a:spcPct val="100000"/>
              </a:lnSpc>
              <a:spcBef>
                <a:spcPts val="600"/>
              </a:spcBef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23776" y="6414761"/>
            <a:ext cx="258624" cy="2483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93368" y="1535112"/>
            <a:ext cx="5389034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23776" y="6414761"/>
            <a:ext cx="258624" cy="2483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23776" y="6414761"/>
            <a:ext cx="258624" cy="2483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23776" y="6414761"/>
            <a:ext cx="258624" cy="2483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0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67" cy="585311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/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Char char="–"/>
              <a:defRPr sz="3200"/>
            </a:lvl2pPr>
            <a:lvl3pPr marL="1219200" indent="-304800">
              <a:lnSpc>
                <a:spcPct val="100000"/>
              </a:lnSpc>
              <a:spcBef>
                <a:spcPts val="700"/>
              </a:spcBef>
              <a:defRPr sz="3200"/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/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09600" y="1435101"/>
            <a:ext cx="4011085" cy="469106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23776" y="6414761"/>
            <a:ext cx="258624" cy="2483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xfrm>
            <a:off x="2389716" y="4800600"/>
            <a:ext cx="7315201" cy="56673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0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6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2389716" y="612775"/>
            <a:ext cx="73152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6" y="5367337"/>
            <a:ext cx="7315201" cy="8048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23776" y="6414761"/>
            <a:ext cx="258624" cy="2483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914400" y="2130425"/>
            <a:ext cx="10363200" cy="147002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1pPr>
            <a:lvl2pPr marL="0" indent="4572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2pPr>
            <a:lvl3pPr marL="0" indent="9144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3pPr>
            <a:lvl4pPr marL="0" indent="13716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4pPr>
            <a:lvl5pPr marL="0" indent="18288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23776" y="6414761"/>
            <a:ext cx="258624" cy="2483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/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Char char="–"/>
              <a:defRPr sz="3200"/>
            </a:lvl2pPr>
            <a:lvl3pPr marL="1219200" indent="-304800">
              <a:lnSpc>
                <a:spcPct val="100000"/>
              </a:lnSpc>
              <a:spcBef>
                <a:spcPts val="700"/>
              </a:spcBef>
              <a:defRPr sz="3200"/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/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23776" y="6414761"/>
            <a:ext cx="258624" cy="2483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1449089" y="230832"/>
            <a:ext cx="482193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>
                <a:latin typeface="Heavitas"/>
              </a:rPr>
              <a:t>Blackhead and Pimple care Kit</a:t>
            </a: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839E5-CF66-4EAC-B818-28E2B1D018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257370" y="379599"/>
            <a:ext cx="5205375" cy="6954989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D9205EBE-6555-4D21-ACA8-94B7D9102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191638"/>
              </p:ext>
            </p:extLst>
          </p:nvPr>
        </p:nvGraphicFramePr>
        <p:xfrm>
          <a:off x="7456748" y="1698936"/>
          <a:ext cx="4445166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609">
                  <a:extLst>
                    <a:ext uri="{9D8B030D-6E8A-4147-A177-3AD203B41FA5}">
                      <a16:colId xmlns:a16="http://schemas.microsoft.com/office/drawing/2014/main" val="2247219920"/>
                    </a:ext>
                  </a:extLst>
                </a:gridCol>
                <a:gridCol w="4211557">
                  <a:extLst>
                    <a:ext uri="{9D8B030D-6E8A-4147-A177-3AD203B41FA5}">
                      <a16:colId xmlns:a16="http://schemas.microsoft.com/office/drawing/2014/main" val="1406818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Blackhead remover loop and scoops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36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Pimple popping and remove dead blackhead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026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Blackhead and white head remover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1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Eyebrow cutting /eyelashes cutting /Nails cutting scissors.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337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Pimple popping.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64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Small blackheads and white heads easy removal.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58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Blackhead and whitehead pull up.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570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Hair remover for upper lip/Eyebrow hair/ Ignoring hair.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33790"/>
                  </a:ext>
                </a:extLst>
              </a:tr>
            </a:tbl>
          </a:graphicData>
        </a:graphic>
      </p:graphicFrame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8246E1A-491E-F942-AAA2-58E87162555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1812" y="59328"/>
            <a:ext cx="3060102" cy="804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21091D-D2B2-484F-A35F-4742A5059A3E}"/>
              </a:ext>
            </a:extLst>
          </p:cNvPr>
          <p:cNvSpPr txBox="1"/>
          <p:nvPr/>
        </p:nvSpPr>
        <p:spPr>
          <a:xfrm>
            <a:off x="9580532" y="5885022"/>
            <a:ext cx="1628748" cy="491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9018</a:t>
            </a:r>
          </a:p>
        </p:txBody>
      </p:sp>
    </p:spTree>
    <p:extLst>
      <p:ext uri="{BB962C8B-B14F-4D97-AF65-F5344CB8AC3E}">
        <p14:creationId xmlns:p14="http://schemas.microsoft.com/office/powerpoint/2010/main" val="124397031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atch test&#10;&#10;Description automatically generated">
            <a:extLst>
              <a:ext uri="{FF2B5EF4-FFF2-40B4-BE49-F238E27FC236}">
                <a16:creationId xmlns:a16="http://schemas.microsoft.com/office/drawing/2014/main" id="{F6A9A9FC-20A3-29F3-6E5C-299D80E6E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04" y="643467"/>
            <a:ext cx="7142391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084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D3B371-73E0-4E2E-849C-2CBD7E341F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52" y="973306"/>
            <a:ext cx="9841331" cy="590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10338816" y="2923870"/>
            <a:ext cx="172704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>
                <a:latin typeface="Heavitas"/>
              </a:rPr>
              <a:t>Skin Mole &amp; wart removal pen</a:t>
            </a: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A8B26-6D9C-0A41-9C1B-7F22CAED45E0}"/>
              </a:ext>
            </a:extLst>
          </p:cNvPr>
          <p:cNvSpPr txBox="1"/>
          <p:nvPr/>
        </p:nvSpPr>
        <p:spPr>
          <a:xfrm>
            <a:off x="10596741" y="1590328"/>
            <a:ext cx="9564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5</a:t>
            </a:r>
            <a:r>
              <a:rPr lang="en-US" dirty="0"/>
              <a:t>50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/-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3F111B3-34BB-7E47-836C-2A835C9A4CC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923" y="95422"/>
            <a:ext cx="3422719" cy="90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89E405-093B-B143-9FDD-C6D535AB69A3}"/>
              </a:ext>
            </a:extLst>
          </p:cNvPr>
          <p:cNvSpPr txBox="1"/>
          <p:nvPr/>
        </p:nvSpPr>
        <p:spPr>
          <a:xfrm>
            <a:off x="10437116" y="4719079"/>
            <a:ext cx="16287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90291090</a:t>
            </a:r>
          </a:p>
        </p:txBody>
      </p:sp>
    </p:spTree>
    <p:extLst>
      <p:ext uri="{BB962C8B-B14F-4D97-AF65-F5344CB8AC3E}">
        <p14:creationId xmlns:p14="http://schemas.microsoft.com/office/powerpoint/2010/main" val="50405999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A00F2-8796-8A6C-6E27-78D99C39C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Bio needle	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681FE-9F80-142C-CA5C-3EB607D0A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Adjustable Needle length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vial for liquid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D6536-A458-C556-BE17-96B1D07B5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69550"/>
            <a:ext cx="6903720" cy="491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7022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1472192" y="5525332"/>
            <a:ext cx="8375832" cy="9183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749808">
              <a:spcAft>
                <a:spcPts val="600"/>
              </a:spcAft>
            </a:pPr>
            <a:r>
              <a:rPr kumimoji="0" lang="en-IN" sz="1968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avitas"/>
                <a:ea typeface="+mj-ea"/>
                <a:cs typeface="+mj-cs"/>
                <a:sym typeface="Calibri"/>
              </a:rPr>
              <a:t>Derma Roller – </a:t>
            </a:r>
          </a:p>
          <a:p>
            <a:pPr marL="0" marR="0" indent="0" algn="ctr" defTabSz="914400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023C533-F4E9-154E-A653-BAA37BE2DB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599" y="643468"/>
            <a:ext cx="2995603" cy="787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13A9F9-047A-AF42-BAF2-CEFC7D3F2571}"/>
              </a:ext>
            </a:extLst>
          </p:cNvPr>
          <p:cNvSpPr txBox="1"/>
          <p:nvPr/>
        </p:nvSpPr>
        <p:spPr>
          <a:xfrm>
            <a:off x="678948" y="2719994"/>
            <a:ext cx="793244" cy="3963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749808">
              <a:spcAft>
                <a:spcPts val="600"/>
              </a:spcAft>
            </a:pPr>
            <a:r>
              <a:rPr kumimoji="0" lang="en-US" sz="147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250/-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379B4-C21C-F943-B6B1-31E6D17EE3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2155" y="1501686"/>
            <a:ext cx="4310067" cy="3953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C96055-61BD-F04C-A63C-B775934E8019}"/>
              </a:ext>
            </a:extLst>
          </p:cNvPr>
          <p:cNvSpPr txBox="1"/>
          <p:nvPr/>
        </p:nvSpPr>
        <p:spPr>
          <a:xfrm>
            <a:off x="796775" y="4248829"/>
            <a:ext cx="1350833" cy="3963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749808">
              <a:spcAft>
                <a:spcPts val="600"/>
              </a:spcAft>
            </a:pPr>
            <a:r>
              <a:rPr kumimoji="0" lang="en-US" sz="1476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47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9018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771124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9680242" y="4120790"/>
            <a:ext cx="1868291" cy="4536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704088">
              <a:spcAft>
                <a:spcPts val="600"/>
              </a:spcAft>
            </a:pPr>
            <a:r>
              <a:rPr kumimoji="0" lang="en-IN" sz="1848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avitas"/>
                <a:ea typeface="+mj-ea"/>
                <a:cs typeface="+mj-cs"/>
                <a:sym typeface="Calibri"/>
              </a:rPr>
              <a:t>Ice Roller</a:t>
            </a:r>
            <a:endParaRPr kumimoji="0" lang="en-I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73701D-2B99-4B52-86A3-C0F42E611D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4710" y="771244"/>
            <a:ext cx="7094027" cy="5315513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6A5EB52-A3BB-1E4B-91A6-0F0B50000D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3569" y="1095545"/>
            <a:ext cx="2767977" cy="727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CE2D7C-F0E2-4C46-A0C8-1BE2AB3AA211}"/>
              </a:ext>
            </a:extLst>
          </p:cNvPr>
          <p:cNvSpPr txBox="1"/>
          <p:nvPr/>
        </p:nvSpPr>
        <p:spPr>
          <a:xfrm>
            <a:off x="9972480" y="2341458"/>
            <a:ext cx="741321" cy="3825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704088">
              <a:spcAft>
                <a:spcPts val="600"/>
              </a:spcAft>
            </a:pPr>
            <a:r>
              <a:rPr kumimoji="0" lang="en-US" sz="138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295/-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3A587-1BB2-A249-BCFA-A41B274903BE}"/>
              </a:ext>
            </a:extLst>
          </p:cNvPr>
          <p:cNvSpPr txBox="1"/>
          <p:nvPr/>
        </p:nvSpPr>
        <p:spPr>
          <a:xfrm>
            <a:off x="9696015" y="5391351"/>
            <a:ext cx="1262413" cy="3825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704088">
              <a:spcAft>
                <a:spcPts val="600"/>
              </a:spcAft>
            </a:pPr>
            <a:r>
              <a:rPr kumimoji="0" lang="en-US" sz="1386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38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9018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131145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1260331" y="5674850"/>
            <a:ext cx="1009904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>
                <a:latin typeface="Heavitas"/>
              </a:rPr>
              <a:t>Laser Hair Regeneration Brush</a:t>
            </a: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47935-FAA6-4F41-B15D-E62E4E7C1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335"/>
            <a:ext cx="8996855" cy="5568717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B36F431-BB1A-D94E-976B-DA57174D70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0524" y="490621"/>
            <a:ext cx="3296595" cy="866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6AEF3F-B495-3547-926F-C1C6B14089EA}"/>
              </a:ext>
            </a:extLst>
          </p:cNvPr>
          <p:cNvSpPr txBox="1"/>
          <p:nvPr/>
        </p:nvSpPr>
        <p:spPr>
          <a:xfrm>
            <a:off x="9352379" y="2550263"/>
            <a:ext cx="9564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7</a:t>
            </a:r>
            <a:r>
              <a:rPr lang="en-US" dirty="0"/>
              <a:t>95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/-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B73FF-6C56-5940-962E-F741352D17F4}"/>
              </a:ext>
            </a:extLst>
          </p:cNvPr>
          <p:cNvSpPr txBox="1"/>
          <p:nvPr/>
        </p:nvSpPr>
        <p:spPr>
          <a:xfrm>
            <a:off x="9700797" y="5960798"/>
            <a:ext cx="16287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90291090</a:t>
            </a:r>
          </a:p>
        </p:txBody>
      </p:sp>
    </p:spTree>
    <p:extLst>
      <p:ext uri="{BB962C8B-B14F-4D97-AF65-F5344CB8AC3E}">
        <p14:creationId xmlns:p14="http://schemas.microsoft.com/office/powerpoint/2010/main" val="357252819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4094480" y="3662855"/>
            <a:ext cx="1009904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>
                <a:latin typeface="Heavitas"/>
              </a:rPr>
              <a:t>6 in 1 Ice Derma Roller system</a:t>
            </a: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00025-ABC5-46A4-80F5-2CB665535E9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90"/>
            <a:ext cx="5852160" cy="6858890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17BBFA5-D65A-AD4A-A638-29C25B8308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158" y="2413316"/>
            <a:ext cx="3373820" cy="8871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A6B11-BC7A-0448-9CBA-75085F3036A5}"/>
              </a:ext>
            </a:extLst>
          </p:cNvPr>
          <p:cNvSpPr txBox="1"/>
          <p:nvPr/>
        </p:nvSpPr>
        <p:spPr>
          <a:xfrm>
            <a:off x="8113987" y="5118538"/>
            <a:ext cx="9564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525/-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5889A6-FC6F-BE40-BFE9-3E8C568079F4}"/>
              </a:ext>
            </a:extLst>
          </p:cNvPr>
          <p:cNvSpPr txBox="1"/>
          <p:nvPr/>
        </p:nvSpPr>
        <p:spPr>
          <a:xfrm>
            <a:off x="7961939" y="5718372"/>
            <a:ext cx="16287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9018</a:t>
            </a:r>
          </a:p>
        </p:txBody>
      </p:sp>
    </p:spTree>
    <p:extLst>
      <p:ext uri="{BB962C8B-B14F-4D97-AF65-F5344CB8AC3E}">
        <p14:creationId xmlns:p14="http://schemas.microsoft.com/office/powerpoint/2010/main" val="260920611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1260331" y="5674850"/>
            <a:ext cx="1009904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>
                <a:latin typeface="Heavitas"/>
              </a:rPr>
              <a:t>Skin Analyser 3 in 1	</a:t>
            </a: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20D201-78F7-5C44-8B85-91A2E23EFE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7368" y="85493"/>
            <a:ext cx="4837263" cy="127198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7724205-6CCF-B24D-A65F-185E971F19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013" y="0"/>
            <a:ext cx="485197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9ED6B5-9DC6-DC41-9310-AA1E21FBCC19}"/>
              </a:ext>
            </a:extLst>
          </p:cNvPr>
          <p:cNvSpPr txBox="1"/>
          <p:nvPr/>
        </p:nvSpPr>
        <p:spPr>
          <a:xfrm>
            <a:off x="10236165" y="3244335"/>
            <a:ext cx="9564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8</a:t>
            </a:r>
            <a:r>
              <a:rPr lang="en-US" dirty="0"/>
              <a:t>95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/-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2BB00-75A0-194F-8C29-C86C37EF4D45}"/>
              </a:ext>
            </a:extLst>
          </p:cNvPr>
          <p:cNvSpPr txBox="1"/>
          <p:nvPr/>
        </p:nvSpPr>
        <p:spPr>
          <a:xfrm>
            <a:off x="9700797" y="5960798"/>
            <a:ext cx="16287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90291090</a:t>
            </a:r>
          </a:p>
        </p:txBody>
      </p:sp>
    </p:spTree>
    <p:extLst>
      <p:ext uri="{BB962C8B-B14F-4D97-AF65-F5344CB8AC3E}">
        <p14:creationId xmlns:p14="http://schemas.microsoft.com/office/powerpoint/2010/main" val="288914046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1144828" y="5938027"/>
            <a:ext cx="1009904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>
                <a:latin typeface="Heavitas"/>
              </a:rPr>
              <a:t>Hair Densitometer</a:t>
            </a: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5B691-C6FB-453F-ABAE-F169532AA8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2911" y="1425002"/>
            <a:ext cx="4311422" cy="449817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6770FD2-A654-D44D-8700-2D309D53D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305" y="0"/>
            <a:ext cx="967338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BEFEC8-3AC7-6640-829E-AE306D8087F5}"/>
              </a:ext>
            </a:extLst>
          </p:cNvPr>
          <p:cNvSpPr txBox="1"/>
          <p:nvPr/>
        </p:nvSpPr>
        <p:spPr>
          <a:xfrm>
            <a:off x="188386" y="3304761"/>
            <a:ext cx="9564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500/-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6810F-DD15-2944-9A2E-56A7BFD43C46}"/>
              </a:ext>
            </a:extLst>
          </p:cNvPr>
          <p:cNvSpPr txBox="1"/>
          <p:nvPr/>
        </p:nvSpPr>
        <p:spPr>
          <a:xfrm>
            <a:off x="9700797" y="5960798"/>
            <a:ext cx="16287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90291090</a:t>
            </a:r>
          </a:p>
        </p:txBody>
      </p:sp>
    </p:spTree>
    <p:extLst>
      <p:ext uri="{BB962C8B-B14F-4D97-AF65-F5344CB8AC3E}">
        <p14:creationId xmlns:p14="http://schemas.microsoft.com/office/powerpoint/2010/main" val="35138919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1144828" y="5938027"/>
            <a:ext cx="1009904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>
                <a:latin typeface="Heavitas"/>
              </a:rPr>
              <a:t>Sun Meter</a:t>
            </a: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B7EDD-4101-402B-AEA6-EA8260CE6D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6609" y="1767201"/>
            <a:ext cx="5592278" cy="3953915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E082F1A-BA60-D24B-8ACF-3CA7251C02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7368" y="278303"/>
            <a:ext cx="4837263" cy="1271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F85CFC-767B-894B-974B-0745FA3229D6}"/>
              </a:ext>
            </a:extLst>
          </p:cNvPr>
          <p:cNvSpPr txBox="1"/>
          <p:nvPr/>
        </p:nvSpPr>
        <p:spPr>
          <a:xfrm>
            <a:off x="10435861" y="1994338"/>
            <a:ext cx="9564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4</a:t>
            </a:r>
            <a:r>
              <a:rPr lang="en-US" dirty="0"/>
              <a:t>95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/-</a:t>
            </a:r>
          </a:p>
        </p:txBody>
      </p:sp>
    </p:spTree>
    <p:extLst>
      <p:ext uri="{BB962C8B-B14F-4D97-AF65-F5344CB8AC3E}">
        <p14:creationId xmlns:p14="http://schemas.microsoft.com/office/powerpoint/2010/main" val="8908954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7091908" y="4403479"/>
            <a:ext cx="4609665" cy="494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804672">
              <a:spcAft>
                <a:spcPts val="600"/>
              </a:spcAft>
            </a:pPr>
            <a:r>
              <a:rPr kumimoji="0" lang="en-IN" sz="2112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avitas"/>
                <a:ea typeface="+mj-ea"/>
                <a:cs typeface="+mj-cs"/>
                <a:sym typeface="Calibri"/>
              </a:rPr>
              <a:t>Acne &amp; Blackhead Remover</a:t>
            </a:r>
            <a:endParaRPr kumimoji="0" lang="en-I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C9874-93B1-4053-8D6E-0692A0A5A5A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27" y="457200"/>
            <a:ext cx="7123416" cy="5943600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D889800-528B-8148-B6EC-99527BF011E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205" y="516147"/>
            <a:ext cx="3360235" cy="883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205BF4-C0A6-9448-B8C7-5338889A4593}"/>
              </a:ext>
            </a:extLst>
          </p:cNvPr>
          <p:cNvSpPr txBox="1"/>
          <p:nvPr/>
        </p:nvSpPr>
        <p:spPr>
          <a:xfrm>
            <a:off x="8812813" y="2487722"/>
            <a:ext cx="1880501" cy="9775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04672">
              <a:spcAft>
                <a:spcPts val="600"/>
              </a:spcAft>
            </a:pPr>
            <a:r>
              <a:rPr kumimoji="0" lang="en-US" sz="1584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250/- BATTERY</a:t>
            </a:r>
          </a:p>
          <a:p>
            <a:pPr defTabSz="804672">
              <a:spcAft>
                <a:spcPts val="600"/>
              </a:spcAft>
            </a:pPr>
            <a:r>
              <a:rPr kumimoji="0" lang="en-US" sz="1584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 500/- RECHARGEABLE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0A44D-4404-174D-BA61-32CD837AFCB7}"/>
              </a:ext>
            </a:extLst>
          </p:cNvPr>
          <p:cNvSpPr txBox="1"/>
          <p:nvPr/>
        </p:nvSpPr>
        <p:spPr>
          <a:xfrm>
            <a:off x="8938312" y="5630098"/>
            <a:ext cx="1438791" cy="4130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04672">
              <a:spcAft>
                <a:spcPts val="600"/>
              </a:spcAft>
            </a:pPr>
            <a:r>
              <a:rPr kumimoji="0" lang="en-US" sz="1584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584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90291090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975636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AC1C2-0C6A-A24F-933D-B401D9C56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0" y="2967038"/>
            <a:ext cx="10972800" cy="1143001"/>
          </a:xfrm>
        </p:spPr>
        <p:txBody>
          <a:bodyPr/>
          <a:lstStyle/>
          <a:p>
            <a:r>
              <a:rPr lang="en-US" dirty="0"/>
              <a:t>Dandruff Testing strips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674C3AD-12D0-F047-BFC4-C5626BBBAD2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485197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33DD1-774A-6F48-BCA7-2DF3CF0CBC0C}"/>
              </a:ext>
            </a:extLst>
          </p:cNvPr>
          <p:cNvSpPr txBox="1"/>
          <p:nvPr/>
        </p:nvSpPr>
        <p:spPr>
          <a:xfrm>
            <a:off x="9952385" y="2025869"/>
            <a:ext cx="9564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6/-</a:t>
            </a:r>
          </a:p>
        </p:txBody>
      </p:sp>
    </p:spTree>
    <p:extLst>
      <p:ext uri="{BB962C8B-B14F-4D97-AF65-F5344CB8AC3E}">
        <p14:creationId xmlns:p14="http://schemas.microsoft.com/office/powerpoint/2010/main" val="280781026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45515D-1B8B-CC48-8395-B871C1B7FF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263" y="0"/>
            <a:ext cx="970547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ED352-B62F-E042-9F72-6E30A9FCFEDF}"/>
              </a:ext>
            </a:extLst>
          </p:cNvPr>
          <p:cNvSpPr txBox="1"/>
          <p:nvPr/>
        </p:nvSpPr>
        <p:spPr>
          <a:xfrm>
            <a:off x="10625958" y="547171"/>
            <a:ext cx="9564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</a:t>
            </a:r>
            <a:r>
              <a:rPr lang="en-US" dirty="0"/>
              <a:t>450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/-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3E4EB-DF3D-4141-ACDB-8A0DDA84625F}"/>
              </a:ext>
            </a:extLst>
          </p:cNvPr>
          <p:cNvSpPr txBox="1"/>
          <p:nvPr/>
        </p:nvSpPr>
        <p:spPr>
          <a:xfrm>
            <a:off x="10451195" y="1199611"/>
            <a:ext cx="16287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90291090</a:t>
            </a:r>
          </a:p>
        </p:txBody>
      </p:sp>
    </p:spTree>
    <p:extLst>
      <p:ext uri="{BB962C8B-B14F-4D97-AF65-F5344CB8AC3E}">
        <p14:creationId xmlns:p14="http://schemas.microsoft.com/office/powerpoint/2010/main" val="328408345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-2866683" y="3423628"/>
            <a:ext cx="1009904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>
                <a:latin typeface="Heavitas"/>
              </a:rPr>
              <a:t>Facial Jade Roller</a:t>
            </a: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81E02CB-76E4-204F-9D59-0ED0A7D0C52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349" y="62928"/>
            <a:ext cx="3007210" cy="790764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8A7D8CE3-8AAF-BD4C-A7F5-756909D4C0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picture containing text, person, spectacles&#10;&#10;Description automatically generated">
            <a:extLst>
              <a:ext uri="{FF2B5EF4-FFF2-40B4-BE49-F238E27FC236}">
                <a16:creationId xmlns:a16="http://schemas.microsoft.com/office/drawing/2014/main" id="{35EB75F6-4882-0F4D-9BE2-C01BE8F2D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2900" y="7467"/>
            <a:ext cx="6769100" cy="676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1C56EB-83BB-A947-9C53-2E5CDEB61EEA}"/>
              </a:ext>
            </a:extLst>
          </p:cNvPr>
          <p:cNvSpPr txBox="1"/>
          <p:nvPr/>
        </p:nvSpPr>
        <p:spPr>
          <a:xfrm>
            <a:off x="1985544" y="1930000"/>
            <a:ext cx="9564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3</a:t>
            </a:r>
            <a:r>
              <a:rPr lang="en-US" dirty="0"/>
              <a:t>95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/-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38347-DBD3-C14E-8114-E0050D319A0C}"/>
              </a:ext>
            </a:extLst>
          </p:cNvPr>
          <p:cNvSpPr txBox="1"/>
          <p:nvPr/>
        </p:nvSpPr>
        <p:spPr>
          <a:xfrm>
            <a:off x="1846608" y="4640259"/>
            <a:ext cx="16287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9018</a:t>
            </a:r>
          </a:p>
        </p:txBody>
      </p:sp>
    </p:spTree>
    <p:extLst>
      <p:ext uri="{BB962C8B-B14F-4D97-AF65-F5344CB8AC3E}">
        <p14:creationId xmlns:p14="http://schemas.microsoft.com/office/powerpoint/2010/main" val="272057950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3525231" y="5550024"/>
            <a:ext cx="8023302" cy="461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722376">
              <a:spcAft>
                <a:spcPts val="600"/>
              </a:spcAft>
            </a:pPr>
            <a:r>
              <a:rPr kumimoji="0" lang="en-IN" sz="1896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avitas"/>
                <a:ea typeface="+mj-ea"/>
                <a:cs typeface="+mj-cs"/>
                <a:sym typeface="Calibri"/>
              </a:rPr>
              <a:t>Dermographometer</a:t>
            </a:r>
            <a:r>
              <a:rPr kumimoji="0" lang="en-IN" sz="189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avitas"/>
                <a:ea typeface="+mj-ea"/>
                <a:cs typeface="+mj-cs"/>
                <a:sym typeface="Calibri"/>
              </a:rPr>
              <a:t> for testing of Urticaria</a:t>
            </a:r>
            <a:endParaRPr kumimoji="0" lang="en-I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0DA52-4887-400A-B9EB-9FFA2A77A5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67" y="829824"/>
            <a:ext cx="4016539" cy="5198351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014BDA5-262F-4C40-899D-AA9E6F6A95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5873" y="951356"/>
            <a:ext cx="3106381" cy="816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19B219-3A97-4045-8684-C9840AED080C}"/>
              </a:ext>
            </a:extLst>
          </p:cNvPr>
          <p:cNvSpPr txBox="1"/>
          <p:nvPr/>
        </p:nvSpPr>
        <p:spPr>
          <a:xfrm>
            <a:off x="6454547" y="2749796"/>
            <a:ext cx="759857" cy="6069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722376">
              <a:spcAft>
                <a:spcPts val="600"/>
              </a:spcAft>
            </a:pPr>
            <a:r>
              <a:rPr kumimoji="0" lang="en-US" sz="1422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295/-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C483EA-D9FA-7D46-8371-B029449B7028}"/>
              </a:ext>
            </a:extLst>
          </p:cNvPr>
          <p:cNvSpPr txBox="1"/>
          <p:nvPr/>
        </p:nvSpPr>
        <p:spPr>
          <a:xfrm>
            <a:off x="6371570" y="4128297"/>
            <a:ext cx="1293978" cy="3881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722376">
              <a:spcAft>
                <a:spcPts val="600"/>
              </a:spcAft>
            </a:pPr>
            <a:r>
              <a:rPr kumimoji="0" lang="en-US" sz="1422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422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9018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873486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1666964" y="5966301"/>
            <a:ext cx="9504807" cy="516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859536">
              <a:spcAft>
                <a:spcPts val="600"/>
              </a:spcAft>
            </a:pPr>
            <a:r>
              <a:rPr kumimoji="0" lang="en-IN" sz="225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avitas"/>
                <a:ea typeface="+mj-ea"/>
                <a:cs typeface="+mj-cs"/>
                <a:sym typeface="Calibri"/>
              </a:rPr>
              <a:t>Mobile Illuminated 30x magnification </a:t>
            </a:r>
            <a:r>
              <a:rPr kumimoji="0" lang="en-IN" sz="2256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avitas"/>
                <a:ea typeface="+mj-ea"/>
                <a:cs typeface="+mj-cs"/>
                <a:sym typeface="Calibri"/>
              </a:rPr>
              <a:t>Tricoscope</a:t>
            </a:r>
            <a:endParaRPr kumimoji="0" lang="en-I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42DB8-3839-4AB9-A060-34711B1E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66" y="457200"/>
            <a:ext cx="7898362" cy="5296367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F499885-FD39-0E40-A489-ACA0DB8E54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4428" y="2798883"/>
            <a:ext cx="3321506" cy="873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1057EF-2183-F64B-BDE0-319C21B339DA}"/>
              </a:ext>
            </a:extLst>
          </p:cNvPr>
          <p:cNvSpPr txBox="1"/>
          <p:nvPr/>
        </p:nvSpPr>
        <p:spPr>
          <a:xfrm>
            <a:off x="9595099" y="3978720"/>
            <a:ext cx="900164" cy="4296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59536">
              <a:spcAft>
                <a:spcPts val="600"/>
              </a:spcAft>
            </a:pPr>
            <a:r>
              <a:rPr kumimoji="0" lang="en-US" sz="1692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RS.310/-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8F509-C9FE-AE4A-8F92-0E8D5A3C940F}"/>
              </a:ext>
            </a:extLst>
          </p:cNvPr>
          <p:cNvSpPr txBox="1"/>
          <p:nvPr/>
        </p:nvSpPr>
        <p:spPr>
          <a:xfrm>
            <a:off x="9278725" y="4964677"/>
            <a:ext cx="1532912" cy="4296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59536">
              <a:spcAft>
                <a:spcPts val="600"/>
              </a:spcAft>
            </a:pPr>
            <a:r>
              <a:rPr kumimoji="0" lang="en-US" sz="1692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692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90291090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594401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986B8-611F-E148-8A72-3E97DFC00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DERMA STAMP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0B399-1C5B-5046-9BAF-27744ECC50CD}"/>
              </a:ext>
            </a:extLst>
          </p:cNvPr>
          <p:cNvSpPr>
            <a:spLocks/>
          </p:cNvSpPr>
          <p:nvPr/>
        </p:nvSpPr>
        <p:spPr>
          <a:xfrm>
            <a:off x="4905052" y="2108498"/>
            <a:ext cx="6666833" cy="274987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48640">
              <a:spcAft>
                <a:spcPts val="600"/>
              </a:spcAft>
            </a:pPr>
            <a:r>
              <a:rPr kumimoji="0" lang="en-US" sz="12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Localised</a:t>
            </a: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defTabSz="548640">
              <a:spcAft>
                <a:spcPts val="600"/>
              </a:spcAft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Adjustable Length</a:t>
            </a:r>
          </a:p>
          <a:p>
            <a:pPr defTabSz="548640">
              <a:spcAft>
                <a:spcPts val="600"/>
              </a:spcAft>
            </a:pPr>
            <a:r>
              <a:rPr kumimoji="0" lang="en-US" sz="12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microneedling</a:t>
            </a:r>
            <a:endParaRPr lang="en-US" sz="200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E2CCA54-3064-AC4A-AB18-84202602C7A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7503" y="1972500"/>
            <a:ext cx="3086497" cy="2885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F215AD-37DD-9946-913A-6DD8617AD795}"/>
              </a:ext>
            </a:extLst>
          </p:cNvPr>
          <p:cNvSpPr txBox="1"/>
          <p:nvPr/>
        </p:nvSpPr>
        <p:spPr>
          <a:xfrm>
            <a:off x="10811415" y="1997578"/>
            <a:ext cx="581113" cy="5016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548640">
              <a:spcAft>
                <a:spcPts val="600"/>
              </a:spcAft>
            </a:pPr>
            <a:r>
              <a:rPr kumimoji="0" lang="en-US" sz="108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595/-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C7DCB-AFCE-994D-9A83-1C91B9AA0449}"/>
              </a:ext>
            </a:extLst>
          </p:cNvPr>
          <p:cNvSpPr txBox="1"/>
          <p:nvPr/>
        </p:nvSpPr>
        <p:spPr>
          <a:xfrm>
            <a:off x="10428664" y="4757902"/>
            <a:ext cx="989592" cy="3354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548640">
              <a:spcAft>
                <a:spcPts val="600"/>
              </a:spcAft>
            </a:pPr>
            <a:r>
              <a:rPr kumimoji="0" lang="en-US" sz="108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08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9018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868025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timeline&#10;&#10;Description automatically generated">
            <a:extLst>
              <a:ext uri="{FF2B5EF4-FFF2-40B4-BE49-F238E27FC236}">
                <a16:creationId xmlns:a16="http://schemas.microsoft.com/office/drawing/2014/main" id="{AE3B6D1F-F075-384D-962D-6338E1D1A8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1959" y="448842"/>
            <a:ext cx="9434786" cy="6176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1D2E9-9EEB-FF42-89C7-533F76CAE595}"/>
              </a:ext>
            </a:extLst>
          </p:cNvPr>
          <p:cNvSpPr txBox="1"/>
          <p:nvPr/>
        </p:nvSpPr>
        <p:spPr>
          <a:xfrm>
            <a:off x="10992910" y="448842"/>
            <a:ext cx="9564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4</a:t>
            </a:r>
            <a:r>
              <a:rPr lang="en-US" dirty="0"/>
              <a:t>95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/-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535661-01F6-8941-8784-8EFD21783F55}"/>
              </a:ext>
            </a:extLst>
          </p:cNvPr>
          <p:cNvSpPr txBox="1"/>
          <p:nvPr/>
        </p:nvSpPr>
        <p:spPr>
          <a:xfrm>
            <a:off x="9700797" y="5960798"/>
            <a:ext cx="16287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90291090</a:t>
            </a:r>
          </a:p>
        </p:txBody>
      </p:sp>
    </p:spTree>
    <p:extLst>
      <p:ext uri="{BB962C8B-B14F-4D97-AF65-F5344CB8AC3E}">
        <p14:creationId xmlns:p14="http://schemas.microsoft.com/office/powerpoint/2010/main" val="174876615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2D2DF-49F3-9244-8D20-60CA511AC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BB28E-B3D0-ED4B-9B86-986D39921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7C4A30A-7F2B-4346-8F5A-35CCA72A4B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208" y="0"/>
            <a:ext cx="1119758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C2E8AF-60E7-1342-A676-5D42A51B12C3}"/>
              </a:ext>
            </a:extLst>
          </p:cNvPr>
          <p:cNvSpPr txBox="1"/>
          <p:nvPr/>
        </p:nvSpPr>
        <p:spPr>
          <a:xfrm>
            <a:off x="1975034" y="273380"/>
            <a:ext cx="9564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</a:t>
            </a:r>
            <a:r>
              <a:rPr lang="en-US" dirty="0"/>
              <a:t>260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/-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A0CBD-B935-0F47-B00A-5CD0D8388E50}"/>
              </a:ext>
            </a:extLst>
          </p:cNvPr>
          <p:cNvSpPr txBox="1"/>
          <p:nvPr/>
        </p:nvSpPr>
        <p:spPr>
          <a:xfrm>
            <a:off x="1723445" y="639298"/>
            <a:ext cx="16287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9018</a:t>
            </a:r>
          </a:p>
        </p:txBody>
      </p:sp>
    </p:spTree>
    <p:extLst>
      <p:ext uri="{BB962C8B-B14F-4D97-AF65-F5344CB8AC3E}">
        <p14:creationId xmlns:p14="http://schemas.microsoft.com/office/powerpoint/2010/main" val="405679308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5336032" y="5514624"/>
            <a:ext cx="5052771" cy="4869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786384">
              <a:spcAft>
                <a:spcPts val="600"/>
              </a:spcAft>
            </a:pPr>
            <a:r>
              <a:rPr kumimoji="0" lang="en-IN" sz="2064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avitas"/>
                <a:ea typeface="+mj-ea"/>
                <a:cs typeface="+mj-cs"/>
                <a:sym typeface="Calibri"/>
              </a:rPr>
              <a:t>Platelet Rich plasma injection therapy</a:t>
            </a:r>
            <a:endParaRPr kumimoji="0" lang="en-I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4" name="Picture 3" descr="Website&#10;&#10;Description automatically generated">
            <a:extLst>
              <a:ext uri="{FF2B5EF4-FFF2-40B4-BE49-F238E27FC236}">
                <a16:creationId xmlns:a16="http://schemas.microsoft.com/office/drawing/2014/main" id="{5B243F0A-1CDC-2245-96EF-A69B52A49F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363" y="457200"/>
            <a:ext cx="4197668" cy="5943600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3117F0E-9BA1-8A45-95F2-8AD38DDE833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87" y="882405"/>
            <a:ext cx="2857049" cy="7512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146D7C-5E1D-4048-8BA1-DB0CFF49E712}"/>
              </a:ext>
            </a:extLst>
          </p:cNvPr>
          <p:cNvSpPr txBox="1"/>
          <p:nvPr/>
        </p:nvSpPr>
        <p:spPr>
          <a:xfrm>
            <a:off x="7471760" y="3175598"/>
            <a:ext cx="1411582" cy="5927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786384">
              <a:spcAft>
                <a:spcPts val="600"/>
              </a:spcAft>
            </a:pPr>
            <a:r>
              <a:rPr kumimoji="0" lang="en-US" sz="2752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PRP KIT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270481-706B-0C40-A397-92A913085DD2}"/>
              </a:ext>
            </a:extLst>
          </p:cNvPr>
          <p:cNvSpPr txBox="1"/>
          <p:nvPr/>
        </p:nvSpPr>
        <p:spPr>
          <a:xfrm>
            <a:off x="7753984" y="3991479"/>
            <a:ext cx="847134" cy="4074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786384">
              <a:spcAft>
                <a:spcPts val="600"/>
              </a:spcAft>
            </a:pPr>
            <a:r>
              <a:rPr kumimoji="0" lang="en-US" sz="1548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 550/-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647EA-6BFD-B14D-B7EC-149D3E0F1E46}"/>
              </a:ext>
            </a:extLst>
          </p:cNvPr>
          <p:cNvSpPr txBox="1"/>
          <p:nvPr/>
        </p:nvSpPr>
        <p:spPr>
          <a:xfrm>
            <a:off x="7704037" y="4620642"/>
            <a:ext cx="1411582" cy="4074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786384">
              <a:spcAft>
                <a:spcPts val="600"/>
              </a:spcAft>
            </a:pPr>
            <a:r>
              <a:rPr kumimoji="0" lang="en-US" sz="1548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548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9018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577441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A1E5D7-50AD-7640-A667-A532618A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Different sizes of LED magnifiers</a:t>
            </a:r>
          </a:p>
        </p:txBody>
      </p:sp>
      <p:pic>
        <p:nvPicPr>
          <p:cNvPr id="5" name="Picture 4" descr="A picture containing indoor, different, plastic, several&#10;&#10;Description automatically generated">
            <a:extLst>
              <a:ext uri="{FF2B5EF4-FFF2-40B4-BE49-F238E27FC236}">
                <a16:creationId xmlns:a16="http://schemas.microsoft.com/office/drawing/2014/main" id="{34F7DE5F-344E-514B-9A9D-556387BCC1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723787" y="1931416"/>
            <a:ext cx="7568663" cy="4245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A06BBC-2C75-E547-85D1-315CEABA8107}"/>
              </a:ext>
            </a:extLst>
          </p:cNvPr>
          <p:cNvSpPr txBox="1"/>
          <p:nvPr/>
        </p:nvSpPr>
        <p:spPr>
          <a:xfrm>
            <a:off x="9201923" y="1825625"/>
            <a:ext cx="805657" cy="4019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768096">
              <a:spcAft>
                <a:spcPts val="600"/>
              </a:spcAft>
            </a:pPr>
            <a:r>
              <a:rPr kumimoji="0" lang="en-US" sz="1512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250/-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77A3F-BE4C-9C4A-A53C-7FFE835A2D43}"/>
              </a:ext>
            </a:extLst>
          </p:cNvPr>
          <p:cNvSpPr txBox="1"/>
          <p:nvPr/>
        </p:nvSpPr>
        <p:spPr>
          <a:xfrm>
            <a:off x="9096239" y="2632878"/>
            <a:ext cx="1371973" cy="4019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768096">
              <a:spcAft>
                <a:spcPts val="600"/>
              </a:spcAft>
            </a:pPr>
            <a:r>
              <a:rPr kumimoji="0" lang="en-US" sz="1512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512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90291090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124346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3658038" y="5594139"/>
            <a:ext cx="7890495" cy="457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713232">
              <a:spcAft>
                <a:spcPts val="600"/>
              </a:spcAft>
            </a:pPr>
            <a:r>
              <a:rPr kumimoji="0" lang="en-IN" sz="1872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avitas"/>
                <a:ea typeface="+mj-ea"/>
                <a:cs typeface="+mj-cs"/>
                <a:sym typeface="Calibri"/>
              </a:rPr>
              <a:t>Digital Microscope – PC &amp; Mobile interface</a:t>
            </a:r>
            <a:endParaRPr kumimoji="0" lang="en-I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D13A0C6-64BD-D549-8356-76215A66E1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4223" y="938111"/>
            <a:ext cx="3779409" cy="993818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AFBFBE5-74F2-0B4E-843E-42E433D6E90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67" y="892236"/>
            <a:ext cx="4114138" cy="5073527"/>
          </a:xfrm>
          <a:prstGeom prst="rect">
            <a:avLst/>
          </a:prstGeom>
        </p:spPr>
      </p:pic>
      <p:pic>
        <p:nvPicPr>
          <p:cNvPr id="1026" name="Picture 2" descr="TrichoScope Basic">
            <a:extLst>
              <a:ext uri="{FF2B5EF4-FFF2-40B4-BE49-F238E27FC236}">
                <a16:creationId xmlns:a16="http://schemas.microsoft.com/office/drawing/2014/main" id="{4C48B0B5-3FDB-1E47-8B55-C04F4508E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8492" y="2331362"/>
            <a:ext cx="3145139" cy="235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5B0D76-4AF0-AE49-8639-5CCE94271BEE}"/>
              </a:ext>
            </a:extLst>
          </p:cNvPr>
          <p:cNvSpPr txBox="1"/>
          <p:nvPr/>
        </p:nvSpPr>
        <p:spPr>
          <a:xfrm>
            <a:off x="4880783" y="3222227"/>
            <a:ext cx="747279" cy="6014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713232">
              <a:spcAft>
                <a:spcPts val="600"/>
              </a:spcAft>
            </a:pPr>
            <a:r>
              <a:rPr kumimoji="0" lang="en-US" sz="1404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895/-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BFE43-9415-C244-9D41-CC91729C9A07}"/>
              </a:ext>
            </a:extLst>
          </p:cNvPr>
          <p:cNvSpPr txBox="1"/>
          <p:nvPr/>
        </p:nvSpPr>
        <p:spPr>
          <a:xfrm>
            <a:off x="6967006" y="4997897"/>
            <a:ext cx="1272559" cy="38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713232">
              <a:spcAft>
                <a:spcPts val="600"/>
              </a:spcAft>
            </a:pPr>
            <a:r>
              <a:rPr kumimoji="0" lang="en-US" sz="1404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404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90291090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BEBD3-E324-5AFF-E8EC-6D91BC3CC3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4512" y="643467"/>
            <a:ext cx="822297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9475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8D9BE8-87FC-4AE4-9F18-AFC65E063B8F}"/>
              </a:ext>
            </a:extLst>
          </p:cNvPr>
          <p:cNvSpPr txBox="1"/>
          <p:nvPr/>
        </p:nvSpPr>
        <p:spPr>
          <a:xfrm>
            <a:off x="1260331" y="6093192"/>
            <a:ext cx="1009904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400" dirty="0">
                <a:latin typeface="Heavitas"/>
              </a:rPr>
              <a:t>Hair magnifier with Interchangeable lenses </a:t>
            </a:r>
            <a:r>
              <a:rPr lang="en-IN" sz="2400" dirty="0" err="1">
                <a:latin typeface="Heavitas"/>
              </a:rPr>
              <a:t>upto</a:t>
            </a:r>
            <a:r>
              <a:rPr lang="en-IN" sz="2400" dirty="0">
                <a:latin typeface="Heavitas"/>
              </a:rPr>
              <a:t> 3-5X</a:t>
            </a: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avita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20115D-40C5-4AC0-A9A1-4B5393E911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12" y="128814"/>
            <a:ext cx="9241894" cy="5709278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8D108A-5B45-1B4E-AC44-76845641406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5896" y="128814"/>
            <a:ext cx="3843492" cy="1010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096D2E-0917-EA49-A6AB-5FB8B1C87080}"/>
              </a:ext>
            </a:extLst>
          </p:cNvPr>
          <p:cNvSpPr txBox="1"/>
          <p:nvPr/>
        </p:nvSpPr>
        <p:spPr>
          <a:xfrm>
            <a:off x="9902573" y="4668763"/>
            <a:ext cx="16287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90291090</a:t>
            </a:r>
          </a:p>
        </p:txBody>
      </p:sp>
    </p:spTree>
    <p:extLst>
      <p:ext uri="{BB962C8B-B14F-4D97-AF65-F5344CB8AC3E}">
        <p14:creationId xmlns:p14="http://schemas.microsoft.com/office/powerpoint/2010/main" val="192014449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hone with a light on it&#10;&#10;Description automatically generated">
            <a:extLst>
              <a:ext uri="{FF2B5EF4-FFF2-40B4-BE49-F238E27FC236}">
                <a16:creationId xmlns:a16="http://schemas.microsoft.com/office/drawing/2014/main" id="{8705014F-E41B-49B3-4442-F2541AD7B0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3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56A9C-680D-9F7B-50F7-5D4919EC4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chemeClr val="tx1"/>
                </a:solidFill>
              </a:rPr>
              <a:t>LED Mirror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C43C8-F8EA-C25A-59AE-C74F561BB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light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Rechargeable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Desktop model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Portable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0335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0BFA4-00CA-4792-BA99-129AAF950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Aloe vera gloves</a:t>
            </a:r>
            <a:b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Disposable gloves</a:t>
            </a:r>
            <a:b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3834F-E020-15B2-D00E-64BCCB267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258011"/>
            <a:ext cx="6780700" cy="433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0480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BCE94-2EC2-D932-C197-6B719804C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</a:rPr>
              <a:t>Derma Kit</a:t>
            </a:r>
          </a:p>
        </p:txBody>
      </p:sp>
      <p:sp>
        <p:nvSpPr>
          <p:cNvPr id="3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E7C8A-45DB-00E8-E7B5-CAB1C3C38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Cotton balls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Cotton Swabs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Headbands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Peel brushes</a:t>
            </a:r>
          </a:p>
          <a:p>
            <a:pPr marL="1143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box with a box of items&#10;&#10;Description automatically generated with medium confidence">
            <a:extLst>
              <a:ext uri="{FF2B5EF4-FFF2-40B4-BE49-F238E27FC236}">
                <a16:creationId xmlns:a16="http://schemas.microsoft.com/office/drawing/2014/main" id="{E4DF8DC6-A73A-A85A-D48B-1BCDF0896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0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8477127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C99D8-EB76-6C4F-B9CA-B18BA489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Curette &amp; Commodone extractor kit</a:t>
            </a:r>
          </a:p>
        </p:txBody>
      </p:sp>
      <p:pic>
        <p:nvPicPr>
          <p:cNvPr id="5" name="Picture 4" descr="A picture containing text, case&#10;&#10;Description automatically generated">
            <a:extLst>
              <a:ext uri="{FF2B5EF4-FFF2-40B4-BE49-F238E27FC236}">
                <a16:creationId xmlns:a16="http://schemas.microsoft.com/office/drawing/2014/main" id="{5E6FEEB9-5712-2C4D-BC1F-CC93AB31DA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052" y="1025093"/>
            <a:ext cx="4375834" cy="4904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012766-E99D-3E4D-91A5-B53B5737B4DD}"/>
              </a:ext>
            </a:extLst>
          </p:cNvPr>
          <p:cNvSpPr txBox="1"/>
          <p:nvPr/>
        </p:nvSpPr>
        <p:spPr>
          <a:xfrm>
            <a:off x="10466720" y="3091272"/>
            <a:ext cx="684015" cy="562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49224">
              <a:spcAft>
                <a:spcPts val="600"/>
              </a:spcAft>
            </a:pPr>
            <a:r>
              <a:rPr kumimoji="0" lang="en-US" sz="1278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RS. 350/-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13452-1B40-0B47-B69D-557604634538}"/>
              </a:ext>
            </a:extLst>
          </p:cNvPr>
          <p:cNvSpPr txBox="1"/>
          <p:nvPr/>
        </p:nvSpPr>
        <p:spPr>
          <a:xfrm>
            <a:off x="10407059" y="3852257"/>
            <a:ext cx="1164826" cy="365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649224">
              <a:spcAft>
                <a:spcPts val="600"/>
              </a:spcAft>
            </a:pPr>
            <a:r>
              <a:rPr kumimoji="0" lang="en-US" sz="1278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Hsn</a:t>
            </a:r>
            <a:r>
              <a:rPr kumimoji="0" lang="en-US" sz="1278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9018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094700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504957-66CE-1C8E-5436-FC8D21AA2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</a:rPr>
              <a:t>Mirror with Back compartments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B8EAA-B7CF-2095-BF92-481AB8640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1507" y="387224"/>
            <a:ext cx="3291839" cy="830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Mirror with Storage</a:t>
            </a:r>
          </a:p>
        </p:txBody>
      </p:sp>
      <p:pic>
        <p:nvPicPr>
          <p:cNvPr id="5" name="Picture 4" descr="A white box with a lid&#10;&#10;Description automatically generated">
            <a:extLst>
              <a:ext uri="{FF2B5EF4-FFF2-40B4-BE49-F238E27FC236}">
                <a16:creationId xmlns:a16="http://schemas.microsoft.com/office/drawing/2014/main" id="{51860F28-5D39-9DEC-4700-783EBC103B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" r="9856" b="4"/>
          <a:stretch/>
        </p:blipFill>
        <p:spPr>
          <a:xfrm>
            <a:off x="2833212" y="2181426"/>
            <a:ext cx="3013623" cy="3997637"/>
          </a:xfrm>
          <a:prstGeom prst="rect">
            <a:avLst/>
          </a:prstGeom>
        </p:spPr>
      </p:pic>
      <p:pic>
        <p:nvPicPr>
          <p:cNvPr id="7" name="Picture 6" descr="A white rectangular mirror on a white surface&#10;&#10;Description automatically generated">
            <a:extLst>
              <a:ext uri="{FF2B5EF4-FFF2-40B4-BE49-F238E27FC236}">
                <a16:creationId xmlns:a16="http://schemas.microsoft.com/office/drawing/2014/main" id="{C4FE1F24-6DF4-666D-1FF3-615EF4639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442"/>
          <a:stretch/>
        </p:blipFill>
        <p:spPr>
          <a:xfrm>
            <a:off x="6345165" y="2217815"/>
            <a:ext cx="3011805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3803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16293</TotalTime>
  <Words>351</Words>
  <Application>Microsoft Macintosh PowerPoint</Application>
  <PresentationFormat>Widescreen</PresentationFormat>
  <Paragraphs>99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Heavitas</vt:lpstr>
      <vt:lpstr>Office Theme</vt:lpstr>
      <vt:lpstr>PowerPoint Presentation</vt:lpstr>
      <vt:lpstr>PowerPoint Presentation</vt:lpstr>
      <vt:lpstr>PowerPoint Presentation</vt:lpstr>
      <vt:lpstr>PowerPoint Presentation</vt:lpstr>
      <vt:lpstr>LED Mirror </vt:lpstr>
      <vt:lpstr>Aloe vera gloves Disposable gloves </vt:lpstr>
      <vt:lpstr>Derma Kit</vt:lpstr>
      <vt:lpstr>Curette &amp; Commodone extractor kit</vt:lpstr>
      <vt:lpstr>Mirror with Back compartments</vt:lpstr>
      <vt:lpstr>PowerPoint Presentation</vt:lpstr>
      <vt:lpstr>PowerPoint Presentation</vt:lpstr>
      <vt:lpstr>Bio needle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Dandruff Testing strips</vt:lpstr>
      <vt:lpstr>PowerPoint Presentation</vt:lpstr>
      <vt:lpstr>PowerPoint Presentation</vt:lpstr>
      <vt:lpstr>PowerPoint Presentation</vt:lpstr>
      <vt:lpstr>PowerPoint Presentation</vt:lpstr>
      <vt:lpstr>DERMA STAMP</vt:lpstr>
      <vt:lpstr>PowerPoint Presentation</vt:lpstr>
      <vt:lpstr>PowerPoint Presentation</vt:lpstr>
      <vt:lpstr>PowerPoint Presentation</vt:lpstr>
      <vt:lpstr>Different sizes of LED magnifiers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SWAMI</dc:title>
  <dc:creator>Ravi</dc:creator>
  <cp:lastModifiedBy>Atul-PROSMART CONCEPTS</cp:lastModifiedBy>
  <cp:revision>55</cp:revision>
  <cp:lastPrinted>2024-03-04T18:11:05Z</cp:lastPrinted>
  <dcterms:modified xsi:type="dcterms:W3CDTF">2024-03-04T18:37:51Z</dcterms:modified>
</cp:coreProperties>
</file>